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89"/>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4" r:id="rId60"/>
    <p:sldId id="376" r:id="rId61"/>
    <p:sldId id="327" r:id="rId62"/>
    <p:sldId id="329" r:id="rId63"/>
    <p:sldId id="330" r:id="rId64"/>
    <p:sldId id="331" r:id="rId65"/>
    <p:sldId id="332" r:id="rId66"/>
    <p:sldId id="392" r:id="rId67"/>
    <p:sldId id="391" r:id="rId68"/>
    <p:sldId id="397" r:id="rId69"/>
    <p:sldId id="398" r:id="rId70"/>
    <p:sldId id="399" r:id="rId71"/>
    <p:sldId id="393" r:id="rId72"/>
    <p:sldId id="377" r:id="rId73"/>
    <p:sldId id="383" r:id="rId74"/>
    <p:sldId id="382" r:id="rId75"/>
    <p:sldId id="384" r:id="rId76"/>
    <p:sldId id="348" r:id="rId77"/>
    <p:sldId id="344" r:id="rId78"/>
    <p:sldId id="345" r:id="rId79"/>
    <p:sldId id="346" r:id="rId80"/>
    <p:sldId id="349" r:id="rId81"/>
    <p:sldId id="388" r:id="rId82"/>
    <p:sldId id="347" r:id="rId83"/>
    <p:sldId id="387" r:id="rId84"/>
    <p:sldId id="386" r:id="rId85"/>
    <p:sldId id="350" r:id="rId86"/>
    <p:sldId id="390" r:id="rId87"/>
    <p:sldId id="3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239" autoAdjust="0"/>
  </p:normalViewPr>
  <p:slideViewPr>
    <p:cSldViewPr snapToGrid="0">
      <p:cViewPr varScale="1">
        <p:scale>
          <a:sx n="84" d="100"/>
          <a:sy n="84" d="100"/>
        </p:scale>
        <p:origin x="264"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62</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68</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73</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80</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14/11/2022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14/11/2022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14/11/2022</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14/11/2022</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14/11/2022</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0.sv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0.sv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10212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1927107"/>
            <a:ext cx="4591129" cy="369332"/>
          </a:xfrm>
          <a:prstGeom prst="rect">
            <a:avLst/>
          </a:prstGeom>
          <a:noFill/>
        </p:spPr>
        <p:txBody>
          <a:bodyPr wrap="non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6431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4714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6138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47782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945963" y="2757211"/>
            <a:ext cx="2291909" cy="369332"/>
          </a:xfrm>
          <a:prstGeom prst="rect">
            <a:avLst/>
          </a:prstGeom>
          <a:noFill/>
        </p:spPr>
        <p:txBody>
          <a:bodyPr wrap="none" rtlCol="0">
            <a:spAutoFit/>
          </a:bodyPr>
          <a:lstStyle/>
          <a:p>
            <a:r>
              <a:rPr lang="en-AU"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3979189"/>
            <a:ext cx="3213444" cy="369332"/>
          </a:xfrm>
          <a:prstGeom prst="rect">
            <a:avLst/>
          </a:prstGeom>
          <a:noFill/>
        </p:spPr>
        <p:txBody>
          <a:bodyPr wrap="none" rtlCol="0">
            <a:spAutoFit/>
          </a:bodyPr>
          <a:lstStyle/>
          <a:p>
            <a:r>
              <a:rPr lang="en-AU"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006620"/>
            <a:ext cx="4077846" cy="369332"/>
          </a:xfrm>
          <a:prstGeom prst="rect">
            <a:avLst/>
          </a:prstGeom>
          <a:noFill/>
        </p:spPr>
        <p:txBody>
          <a:bodyPr wrap="square" rtlCol="0">
            <a:spAutoFit/>
          </a:bodyPr>
          <a:lstStyle/>
          <a:p>
            <a:r>
              <a:rPr lang="en-AU"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1303621" y="5974159"/>
            <a:ext cx="9001125" cy="830997"/>
          </a:xfrm>
          <a:prstGeom prst="rect">
            <a:avLst/>
          </a:prstGeom>
          <a:noFill/>
        </p:spPr>
        <p:txBody>
          <a:bodyPr wrap="square" rtlCol="0">
            <a:spAutoFit/>
          </a:bodyPr>
          <a:lstStyle/>
          <a:p>
            <a:r>
              <a:rPr lang="en-AU" sz="2400" dirty="0"/>
              <a:t>We need to have some idea that the models we create on a given set of data will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a:t>
            </a:r>
            <a:r>
              <a:rPr lang="en-AU" sz="3200" dirty="0" err="1"/>
              <a:t>models.But</a:t>
            </a:r>
            <a:r>
              <a:rPr lang="en-AU" sz="3200" dirty="0"/>
              <a: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177431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58</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64</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65</a:t>
            </a:fld>
            <a:endParaRPr lang="en-AU"/>
          </a:p>
        </p:txBody>
      </p:sp>
    </p:spTree>
    <p:extLst>
      <p:ext uri="{BB962C8B-B14F-4D97-AF65-F5344CB8AC3E}">
        <p14:creationId xmlns:p14="http://schemas.microsoft.com/office/powerpoint/2010/main" val="1729747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240" y="3928311"/>
            <a:ext cx="7772400" cy="2658978"/>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617281" y="2819400"/>
            <a:ext cx="3110384" cy="4154984"/>
          </a:xfrm>
          <a:prstGeom prst="rect">
            <a:avLst/>
          </a:prstGeom>
          <a:noFill/>
        </p:spPr>
        <p:txBody>
          <a:bodyPr wrap="square" rtlCol="0">
            <a:spAutoFit/>
          </a:bodyPr>
          <a:lstStyle/>
          <a:p>
            <a:r>
              <a:rPr lang="en-AU" sz="2400" dirty="0"/>
              <a:t>Simon et al (2003) and </a:t>
            </a:r>
            <a:r>
              <a:rPr lang="en-AU" sz="2400" dirty="0" err="1"/>
              <a:t>Ambroise</a:t>
            </a:r>
            <a:r>
              <a:rPr lang="en-AU" sz="2400" dirty="0"/>
              <a:t> and McLachlan (2003) both highlighted that gene (feature) selection took place on whole dataset (outside of CV). </a:t>
            </a:r>
          </a:p>
          <a:p>
            <a:endParaRPr lang="en-AU" sz="2400" dirty="0"/>
          </a:p>
          <a:p>
            <a:r>
              <a:rPr lang="en-AU" sz="2400" dirty="0"/>
              <a:t>If CV is done correctly, performance drops to 59%</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4333240" y="2707908"/>
            <a:ext cx="6626087" cy="1423313"/>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73</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super cool: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2536</TotalTime>
  <Words>3847</Words>
  <Application>Microsoft Macintosh PowerPoint</Application>
  <PresentationFormat>Widescreen</PresentationFormat>
  <Paragraphs>585</Paragraphs>
  <Slides>85</Slides>
  <Notes>36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85</vt:i4>
      </vt:variant>
    </vt:vector>
  </HeadingPairs>
  <TitlesOfParts>
    <vt:vector size="93"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and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When have people screwed this up?</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Data changes over time</vt:lpstr>
      <vt:lpstr>Measurement noise</vt:lpstr>
      <vt:lpstr>Complicated datasets</vt:lpstr>
      <vt:lpstr>How big does my sample size need to be?</vt:lpstr>
      <vt:lpstr>ML in practice – SepsisWatch</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8</cp:revision>
  <dcterms:created xsi:type="dcterms:W3CDTF">2022-11-14T03:18:01Z</dcterms:created>
  <dcterms:modified xsi:type="dcterms:W3CDTF">2022-11-15T21:34:11Z</dcterms:modified>
</cp:coreProperties>
</file>